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2"/>
  </p:notesMasterIdLst>
  <p:sldIdLst>
    <p:sldId id="256" r:id="rId5"/>
    <p:sldId id="257" r:id="rId6"/>
    <p:sldId id="258" r:id="rId7"/>
    <p:sldId id="261" r:id="rId8"/>
    <p:sldId id="264" r:id="rId9"/>
    <p:sldId id="265" r:id="rId10"/>
    <p:sldId id="268" r:id="rId11"/>
  </p:sldIdLst>
  <p:sldSz cx="9144000" cy="5143500" type="screen16x9"/>
  <p:notesSz cx="6858000" cy="9144000"/>
  <p:embeddedFontLst>
    <p:embeddedFont>
      <p:font typeface="Akatab" panose="020B0604020202020204" charset="0"/>
      <p:regular r:id="rId13"/>
      <p:bold r:id="rId14"/>
    </p:embeddedFont>
    <p:embeddedFont>
      <p:font typeface="Karla" pitchFamily="2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9dc0fe64d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9dc0fe64d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99dc0feb06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99dc0feb06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699dc0fecfd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699dc0fecfd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699dc0ff203aa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699dc0ff203aa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699dc0ff720c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699dc0ff720c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699dc0ff8c3ef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699dc0ff8c3ef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699dc0ffa4d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699dc0ffa4d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7260" y="74295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14900" y="1371600"/>
            <a:ext cx="38292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3250" b="1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Our Trip to Manor Farm</a:t>
            </a:r>
            <a:endParaRPr sz="3250" b="1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Tuesday 11th March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46220" y="2960370"/>
            <a:ext cx="4572000" cy="173736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Getting There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285750" y="800100"/>
            <a:ext cx="6949500" cy="241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The Mini Bus</a:t>
            </a:r>
            <a:endParaRPr sz="25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We are going to Manor Farm on </a:t>
            </a:r>
            <a:r>
              <a:rPr lang="en" sz="215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Tuesday 11th March</a:t>
            </a: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.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We will leave school at </a:t>
            </a:r>
            <a:r>
              <a:rPr lang="en" sz="215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9:00am</a:t>
            </a: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.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We will all travel together on a </a:t>
            </a:r>
            <a:r>
              <a:rPr lang="en" sz="215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mini bus</a:t>
            </a: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.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/>
          <p:nvPr/>
        </p:nvSpPr>
        <p:spPr>
          <a:xfrm>
            <a:off x="2160270" y="914400"/>
            <a:ext cx="411600" cy="4116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D9036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485900"/>
            <a:ext cx="417195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/>
          <p:nvPr/>
        </p:nvSpPr>
        <p:spPr>
          <a:xfrm>
            <a:off x="6560820" y="914400"/>
            <a:ext cx="411600" cy="4116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D9036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86300" y="1485900"/>
            <a:ext cx="417195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What Do I Need?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2160270" y="91440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</a:t>
            </a:r>
            <a:endParaRPr sz="215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285750" y="33147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Clothes</a:t>
            </a:r>
            <a:endParaRPr sz="20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Wear your school uniform. Bring your raincoat and wellies.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6560820" y="91440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2</a:t>
            </a:r>
            <a:endParaRPr sz="215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4686300" y="33147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Food</a:t>
            </a:r>
            <a:endParaRPr sz="20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Bring your lunch box and a water bottle.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8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Meeting the Animals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113" name="Google Shape;113;p18"/>
          <p:cNvSpPr txBox="1"/>
          <p:nvPr/>
        </p:nvSpPr>
        <p:spPr>
          <a:xfrm>
            <a:off x="2857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Seeing the Animals</a:t>
            </a:r>
            <a:endParaRPr sz="25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We will see lots of different animals at the farm.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Being Gentle</a:t>
            </a:r>
            <a:endParaRPr sz="25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We might even hold some animals!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We must be </a:t>
            </a:r>
            <a:r>
              <a:rPr lang="en" sz="215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quiet</a:t>
            </a: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 and </a:t>
            </a:r>
            <a:r>
              <a:rPr lang="en" sz="215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gentle</a:t>
            </a: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 so they don't get scared.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Lunchtime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143" name="Google Shape;143;p21"/>
          <p:cNvSpPr txBox="1"/>
          <p:nvPr/>
        </p:nvSpPr>
        <p:spPr>
          <a:xfrm>
            <a:off x="42862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Time to Eat</a:t>
            </a:r>
            <a:endParaRPr sz="25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We will stop to eat our </a:t>
            </a:r>
            <a:r>
              <a:rPr lang="en" sz="215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packed lunch</a:t>
            </a: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 at the farm.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Make sure you eat all your yummy food to give you energy for the afternoon!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22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Dinosaurs and Play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150" name="Google Shape;150;p22"/>
          <p:cNvSpPr txBox="1"/>
          <p:nvPr/>
        </p:nvSpPr>
        <p:spPr>
          <a:xfrm>
            <a:off x="2857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The Dinosaur Trail</a:t>
            </a:r>
            <a:endParaRPr sz="25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After lunch, we will explore the </a:t>
            </a:r>
            <a:r>
              <a:rPr lang="en" sz="215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Dinosaur Trail</a:t>
            </a: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 and see the outdoor animals.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Soft Play</a:t>
            </a:r>
            <a:endParaRPr sz="25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Then we will have fun in the </a:t>
            </a:r>
            <a:r>
              <a:rPr lang="en" sz="215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soft play zone</a:t>
            </a: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!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2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Back to School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183" name="Google Shape;183;p25"/>
          <p:cNvSpPr txBox="1"/>
          <p:nvPr/>
        </p:nvSpPr>
        <p:spPr>
          <a:xfrm>
            <a:off x="42862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Time to Go Home</a:t>
            </a:r>
            <a:endParaRPr sz="2500" b="1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Finally, we will get back on the mini bus.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450"/>
              </a:spcBef>
              <a:spcAft>
                <a:spcPts val="0"/>
              </a:spcAft>
              <a:buNone/>
            </a:pP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We will arrive back at school at </a:t>
            </a:r>
            <a:r>
              <a:rPr lang="en" sz="2150" b="1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3:30pm</a:t>
            </a: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.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Your grown ups will be waiting to collect you.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06BBE8AC559F479D282BE3E255A0B6" ma:contentTypeVersion="25" ma:contentTypeDescription="Create a new document." ma:contentTypeScope="" ma:versionID="13a24515c90f132baec72451cfa470aa">
  <xsd:schema xmlns:xsd="http://www.w3.org/2001/XMLSchema" xmlns:xs="http://www.w3.org/2001/XMLSchema" xmlns:p="http://schemas.microsoft.com/office/2006/metadata/properties" xmlns:ns2="23183045-9525-4b95-b2ad-a685e9e1db86" xmlns:ns3="3de9bdea-46a4-4e74-abd5-a753e455419c" targetNamespace="http://schemas.microsoft.com/office/2006/metadata/properties" ma:root="true" ma:fieldsID="d64257d76b5bf836f02abd8e99b3cb08" ns2:_="" ns3:_="">
    <xsd:import namespace="23183045-9525-4b95-b2ad-a685e9e1db86"/>
    <xsd:import namespace="3de9bdea-46a4-4e74-abd5-a753e455419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2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83045-9525-4b95-b2ad-a685e9e1db8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CatchAll" ma:index="23" nillable="true" ma:displayName="Taxonomy Catch All Column" ma:hidden="true" ma:list="{439758fe-0001-4ceb-ae19-59aa8966e098}" ma:internalName="TaxCatchAll" ma:showField="CatchAllData" ma:web="23183045-9525-4b95-b2ad-a685e9e1db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e9bdea-46a4-4e74-abd5-a753e45541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cb8bf2ae-68fd-413e-8dbe-708d90cc8f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83045-9525-4b95-b2ad-a685e9e1db86" xsi:nil="true"/>
    <lcf76f155ced4ddcb4097134ff3c332f xmlns="3de9bdea-46a4-4e74-abd5-a753e455419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A78EB55-AB09-4D19-B32E-D26909C6CA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4C9DD0-3768-4D02-BB83-00028FAAB4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183045-9525-4b95-b2ad-a685e9e1db86"/>
    <ds:schemaRef ds:uri="3de9bdea-46a4-4e74-abd5-a753e45541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8CAB7E0-0517-4160-8C99-91EC2B4AE0B8}">
  <ds:schemaRefs>
    <ds:schemaRef ds:uri="http://www.w3.org/XML/1998/namespace"/>
    <ds:schemaRef ds:uri="23183045-9525-4b95-b2ad-a685e9e1db86"/>
    <ds:schemaRef ds:uri="http://purl.org/dc/terms/"/>
    <ds:schemaRef ds:uri="http://schemas.openxmlformats.org/package/2006/metadata/core-properties"/>
    <ds:schemaRef ds:uri="http://purl.org/dc/elements/1.1/"/>
    <ds:schemaRef ds:uri="3de9bdea-46a4-4e74-abd5-a753e455419c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On-screen Show (16:9)</PresentationFormat>
  <Paragraphs>34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Lyn Waugh</cp:lastModifiedBy>
  <cp:revision>2</cp:revision>
  <dcterms:modified xsi:type="dcterms:W3CDTF">2026-02-24T15:21:08Z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0x010100EC06BBE8AC559F479D282BE3E255A0B6</vt:lpwstr>
  </property>
  <property fmtid="{D5CDD505-2E9C-101B-9397-08002B2CF9AE}" pid="3" name="MediaServiceImageTags">
    <vt:lpwstr/>
  </property>
</Properties>
</file>